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/>
    <p:restoredTop sz="94695"/>
  </p:normalViewPr>
  <p:slideViewPr>
    <p:cSldViewPr snapToGrid="0" snapToObjects="1">
      <p:cViewPr>
        <p:scale>
          <a:sx n="135" d="100"/>
          <a:sy n="135" d="100"/>
        </p:scale>
        <p:origin x="20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F926A32-83E3-4C34-AFEC-51960B21ADCD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6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F3DDBD-A0EA-4D56-85EC-10DDA6ADAFCF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71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EF0DD30-0CE6-4368-9340-CECECDB166D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4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F3DDBD-A0EA-4D56-85EC-10DDA6ADAFCF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53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5B7C6F7-9071-40B0-ADBE-C23F587D123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62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597750A-AB84-4B95-87F4-6C6BD7580C89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5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903A52A-CB64-42BC-A65F-AB35BDDD7F99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19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A3B0AC4-D095-459B-B0AC-033723C2032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07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0DA01E-B556-4D0B-9FC0-09A33EE18E2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7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3ECB872-6466-4B41-80AB-A0830B805806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18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4451085-AA29-4206-A22E-B6A7861C06E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6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2C309B9-93D1-431F-B5B4-7920F1E9892A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14.02.18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733941B-B2D3-43A4-B5A4-B2CCED867208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eg"/><Relationship Id="rId5" Type="http://schemas.openxmlformats.org/officeDocument/2006/relationships/image" Target="../media/image4.pn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4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4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1"/>
          <p:cNvPicPr/>
          <p:nvPr/>
        </p:nvPicPr>
        <p:blipFill>
          <a:blip r:embed="rId2"/>
          <a:stretch/>
        </p:blipFill>
        <p:spPr>
          <a:xfrm>
            <a:off x="2490840" y="789840"/>
            <a:ext cx="4184640" cy="15951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160520" y="3682440"/>
            <a:ext cx="4983120" cy="454680"/>
          </a:xfrm>
          <a:prstGeom prst="rect">
            <a:avLst/>
          </a:prstGeom>
          <a:solidFill>
            <a:srgbClr val="F3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</a:t>
            </a:r>
            <a:r>
              <a:rPr lang="ru-RU" sz="1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</a:t>
            </a:r>
            <a:r>
              <a:rPr lang="ru-RU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RADIATION!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0" y="3081960"/>
            <a:ext cx="9143640" cy="60012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WP Semibold"/>
              </a:rPr>
              <a:t>ANTI RADIATION CELL PHONE CASE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Рисунок 5"/>
          <p:cNvPicPr/>
          <p:nvPr/>
        </p:nvPicPr>
        <p:blipFill>
          <a:blip r:embed="rId3"/>
          <a:stretch/>
        </p:blipFill>
        <p:spPr>
          <a:xfrm>
            <a:off x="2915280" y="4479840"/>
            <a:ext cx="3313440" cy="121104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3232080" y="6120000"/>
            <a:ext cx="267948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D9C8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www.doctorfinkel.co.uk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4858560" y="142200"/>
            <a:ext cx="250812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Leather - 3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Рисунок 5"/>
          <p:cNvPicPr/>
          <p:nvPr/>
        </p:nvPicPr>
        <p:blipFill>
          <a:blip r:embed="rId4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Рисунок 2"/>
          <p:cNvPicPr/>
          <p:nvPr/>
        </p:nvPicPr>
        <p:blipFill>
          <a:blip r:embed="rId5"/>
          <a:stretch/>
        </p:blipFill>
        <p:spPr>
          <a:xfrm>
            <a:off x="313560" y="2199240"/>
            <a:ext cx="1928160" cy="287640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4"/>
          <p:cNvPicPr/>
          <p:nvPr/>
        </p:nvPicPr>
        <p:blipFill>
          <a:blip r:embed="rId6"/>
          <a:stretch/>
        </p:blipFill>
        <p:spPr>
          <a:xfrm>
            <a:off x="4790880" y="2199240"/>
            <a:ext cx="1951560" cy="288972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9"/>
          <p:cNvPicPr/>
          <p:nvPr/>
        </p:nvPicPr>
        <p:blipFill>
          <a:blip r:embed="rId7"/>
          <a:stretch/>
        </p:blipFill>
        <p:spPr>
          <a:xfrm>
            <a:off x="2502000" y="2222640"/>
            <a:ext cx="2013120" cy="285300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0"/>
          <p:cNvPicPr/>
          <p:nvPr/>
        </p:nvPicPr>
        <p:blipFill>
          <a:blip r:embed="rId8"/>
          <a:stretch/>
        </p:blipFill>
        <p:spPr>
          <a:xfrm>
            <a:off x="6948000" y="2175120"/>
            <a:ext cx="1960200" cy="2900520"/>
          </a:xfrm>
          <a:prstGeom prst="rect">
            <a:avLst/>
          </a:prstGeom>
          <a:ln>
            <a:noFill/>
          </a:ln>
        </p:spPr>
      </p:pic>
      <p:sp>
        <p:nvSpPr>
          <p:cNvPr id="12" name="CustomShape 6"/>
          <p:cNvSpPr/>
          <p:nvPr/>
        </p:nvSpPr>
        <p:spPr>
          <a:xfrm>
            <a:off x="2974383" y="6519408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5624280" y="142200"/>
            <a:ext cx="97632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Box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Рисунок 4"/>
          <p:cNvPicPr/>
          <p:nvPr/>
        </p:nvPicPr>
        <p:blipFill>
          <a:blip r:embed="rId4"/>
          <a:stretch/>
        </p:blipFill>
        <p:spPr>
          <a:xfrm>
            <a:off x="730080" y="2068200"/>
            <a:ext cx="3852000" cy="416664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5"/>
          <p:cNvPicPr/>
          <p:nvPr/>
        </p:nvPicPr>
        <p:blipFill>
          <a:blip r:embed="rId5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Рисунок 2"/>
          <p:cNvPicPr/>
          <p:nvPr/>
        </p:nvPicPr>
        <p:blipFill>
          <a:blip r:embed="rId6"/>
          <a:stretch/>
        </p:blipFill>
        <p:spPr>
          <a:xfrm>
            <a:off x="5570640" y="1528560"/>
            <a:ext cx="1994760" cy="396864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2974383" y="6519408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3572759" y="81000"/>
            <a:ext cx="384912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Apron-C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Рисунок 5"/>
          <p:cNvPicPr/>
          <p:nvPr/>
        </p:nvPicPr>
        <p:blipFill>
          <a:blip r:embed="rId4"/>
          <a:stretch/>
        </p:blipFill>
        <p:spPr>
          <a:xfrm>
            <a:off x="4489560" y="52196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3" name="CustomShape 5"/>
          <p:cNvSpPr/>
          <p:nvPr/>
        </p:nvSpPr>
        <p:spPr>
          <a:xfrm>
            <a:off x="4402153" y="1490404"/>
            <a:ext cx="4223055" cy="903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ts val="3820"/>
              </a:lnSpc>
            </a:pPr>
            <a:r>
              <a:rPr lang="en-US" sz="2600" dirty="0"/>
              <a:t>Anti-radiation material </a:t>
            </a:r>
            <a:r>
              <a:rPr lang="en-US" sz="2600" b="1" dirty="0"/>
              <a:t>Apron-C</a:t>
            </a:r>
            <a:r>
              <a:rPr lang="en-US" sz="2600" dirty="0"/>
              <a:t> in our every case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5"/>
          <p:cNvSpPr/>
          <p:nvPr/>
        </p:nvSpPr>
        <p:spPr>
          <a:xfrm>
            <a:off x="4402153" y="2925348"/>
            <a:ext cx="4038118" cy="24381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All our cases are </a:t>
            </a:r>
            <a:r>
              <a:rPr lang="en-US" sz="2000" dirty="0" err="1"/>
              <a:t>equiped</a:t>
            </a:r>
            <a:r>
              <a:rPr lang="en-US" sz="2000" dirty="0"/>
              <a:t> with unique </a:t>
            </a:r>
            <a:r>
              <a:rPr lang="en-US" sz="2000" dirty="0" smtClean="0"/>
              <a:t>anti-radiation </a:t>
            </a:r>
            <a:r>
              <a:rPr lang="en-US" sz="2000" dirty="0"/>
              <a:t>material Apron-C that protects the device user by 98% from </a:t>
            </a:r>
            <a:r>
              <a:rPr lang="en-US" sz="2000" dirty="0" smtClean="0"/>
              <a:t>the</a:t>
            </a:r>
            <a:r>
              <a:rPr lang="he-IL" sz="2000" dirty="0" smtClean="0"/>
              <a:t> </a:t>
            </a:r>
            <a:r>
              <a:rPr lang="en-US" sz="2000" dirty="0" smtClean="0"/>
              <a:t>hazardous </a:t>
            </a:r>
            <a:r>
              <a:rPr lang="en-US" sz="2000" dirty="0"/>
              <a:t>effect of cellular radiation.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4" y="1390726"/>
            <a:ext cx="2749485" cy="4722240"/>
          </a:xfrm>
          <a:prstGeom prst="rect">
            <a:avLst/>
          </a:prstGeom>
        </p:spPr>
      </p:pic>
      <p:sp>
        <p:nvSpPr>
          <p:cNvPr id="16" name="CustomShape 6"/>
          <p:cNvSpPr/>
          <p:nvPr/>
        </p:nvSpPr>
        <p:spPr>
          <a:xfrm>
            <a:off x="4838040" y="6112966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%</a:t>
            </a:r>
            <a:r>
              <a:rPr lang="en-US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1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</a:t>
            </a: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RADIATION!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2974383" y="6429902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1777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4191480" y="81000"/>
            <a:ext cx="384912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Booklet Classic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Рисунок 5"/>
          <p:cNvPicPr/>
          <p:nvPr/>
        </p:nvPicPr>
        <p:blipFill>
          <a:blip r:embed="rId4"/>
          <a:stretch/>
        </p:blipFill>
        <p:spPr>
          <a:xfrm>
            <a:off x="4489560" y="52196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54" name="CustomShape 4"/>
          <p:cNvSpPr/>
          <p:nvPr/>
        </p:nvSpPr>
        <p:spPr>
          <a:xfrm>
            <a:off x="675180" y="2205027"/>
            <a:ext cx="2027234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iPhone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Plus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Рисунок 22"/>
          <p:cNvPicPr/>
          <p:nvPr/>
        </p:nvPicPr>
        <p:blipFill>
          <a:blip r:embed="rId5"/>
          <a:stretch/>
        </p:blipFill>
        <p:spPr>
          <a:xfrm>
            <a:off x="313560" y="2923529"/>
            <a:ext cx="2921760" cy="2877840"/>
          </a:xfrm>
          <a:prstGeom prst="rect">
            <a:avLst/>
          </a:prstGeom>
          <a:ln>
            <a:noFill/>
          </a:ln>
        </p:spPr>
      </p:pic>
      <p:sp>
        <p:nvSpPr>
          <p:cNvPr id="13" name="CustomShape 6"/>
          <p:cNvSpPr/>
          <p:nvPr/>
        </p:nvSpPr>
        <p:spPr>
          <a:xfrm>
            <a:off x="4838040" y="6112966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%</a:t>
            </a:r>
            <a:r>
              <a:rPr lang="en-US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1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</a:t>
            </a: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RADIATION!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2974383" y="6429902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22" y="2053823"/>
            <a:ext cx="2079118" cy="3163485"/>
          </a:xfrm>
          <a:prstGeom prst="rect">
            <a:avLst/>
          </a:prstGeom>
        </p:spPr>
      </p:pic>
      <p:sp>
        <p:nvSpPr>
          <p:cNvPr id="17" name="CustomShape 4"/>
          <p:cNvSpPr/>
          <p:nvPr/>
        </p:nvSpPr>
        <p:spPr>
          <a:xfrm>
            <a:off x="5720040" y="1201144"/>
            <a:ext cx="3057120" cy="5717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</a:t>
            </a: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Galaxy</a:t>
            </a:r>
            <a:r>
              <a:rPr lang="ru-RU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</a:t>
            </a:r>
            <a:endParaRPr lang="ru-RU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3824423" y="5266601"/>
            <a:ext cx="2027234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Huawei P9 lite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02" y="1832919"/>
            <a:ext cx="1464641" cy="3235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3877560" y="81000"/>
            <a:ext cx="447696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Booklet Premium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4"/>
          <a:stretch/>
        </p:blipFill>
        <p:spPr>
          <a:xfrm rot="21411600">
            <a:off x="4454280" y="1601640"/>
            <a:ext cx="2155320" cy="29628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12"/>
          <p:cNvPicPr/>
          <p:nvPr/>
        </p:nvPicPr>
        <p:blipFill>
          <a:blip r:embed="rId5"/>
          <a:srcRect t="5782" r="48761"/>
          <a:stretch/>
        </p:blipFill>
        <p:spPr>
          <a:xfrm>
            <a:off x="6728040" y="1175760"/>
            <a:ext cx="2395440" cy="3636000"/>
          </a:xfrm>
          <a:prstGeom prst="rect">
            <a:avLst/>
          </a:prstGeom>
          <a:ln>
            <a:noFill/>
          </a:ln>
        </p:spPr>
      </p:pic>
      <p:sp>
        <p:nvSpPr>
          <p:cNvPr id="68" name="CustomShape 5"/>
          <p:cNvSpPr/>
          <p:nvPr/>
        </p:nvSpPr>
        <p:spPr>
          <a:xfrm rot="402000">
            <a:off x="4560095" y="4531791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iPhone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/10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5"/>
          <p:cNvPicPr/>
          <p:nvPr/>
        </p:nvPicPr>
        <p:blipFill>
          <a:blip r:embed="rId6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4" name="CustomShape 6"/>
          <p:cNvSpPr/>
          <p:nvPr/>
        </p:nvSpPr>
        <p:spPr>
          <a:xfrm>
            <a:off x="4838040" y="6207236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%</a:t>
            </a:r>
            <a:r>
              <a:rPr lang="en-US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1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</a:t>
            </a: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RADIATION!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2974383" y="6524172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0" y="1820630"/>
            <a:ext cx="3803992" cy="3652266"/>
          </a:xfrm>
          <a:prstGeom prst="rect">
            <a:avLst/>
          </a:prstGeom>
        </p:spPr>
      </p:pic>
      <p:sp>
        <p:nvSpPr>
          <p:cNvPr id="17" name="CustomShape 5"/>
          <p:cNvSpPr/>
          <p:nvPr/>
        </p:nvSpPr>
        <p:spPr>
          <a:xfrm rot="20413805">
            <a:off x="1326740" y="5172599"/>
            <a:ext cx="3375338" cy="634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</a:t>
            </a: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Galaxy</a:t>
            </a: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ru-RU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2"/>
          <p:cNvSpPr/>
          <p:nvPr/>
        </p:nvSpPr>
        <p:spPr>
          <a:xfrm>
            <a:off x="3287880" y="139320"/>
            <a:ext cx="57222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Back Cover Cases Classic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2914483" y="5286596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iPhone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Plus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Рисунок 5"/>
          <p:cNvPicPr/>
          <p:nvPr/>
        </p:nvPicPr>
        <p:blipFill>
          <a:blip r:embed="rId4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10"/>
          <p:cNvPicPr/>
          <p:nvPr/>
        </p:nvPicPr>
        <p:blipFill>
          <a:blip r:embed="rId5"/>
          <a:stretch/>
        </p:blipFill>
        <p:spPr>
          <a:xfrm>
            <a:off x="6842880" y="1710000"/>
            <a:ext cx="1872000" cy="354780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15"/>
          <p:cNvPicPr/>
          <p:nvPr/>
        </p:nvPicPr>
        <p:blipFill>
          <a:blip r:embed="rId6"/>
          <a:stretch/>
        </p:blipFill>
        <p:spPr>
          <a:xfrm>
            <a:off x="3862723" y="1633775"/>
            <a:ext cx="1877040" cy="3504960"/>
          </a:xfrm>
          <a:prstGeom prst="rect">
            <a:avLst/>
          </a:prstGeom>
          <a:ln>
            <a:noFill/>
          </a:ln>
        </p:spPr>
      </p:pic>
      <p:sp>
        <p:nvSpPr>
          <p:cNvPr id="83" name="CustomShape 7"/>
          <p:cNvSpPr/>
          <p:nvPr/>
        </p:nvSpPr>
        <p:spPr>
          <a:xfrm>
            <a:off x="5732103" y="1119531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iPhone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/10</a:t>
            </a:r>
            <a:endParaRPr lang="ru-RU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4838040" y="6211899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%</a:t>
            </a:r>
            <a:r>
              <a:rPr lang="en-US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</a:t>
            </a:r>
            <a:r>
              <a:rPr lang="ru-RU" sz="1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1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of</a:t>
            </a:r>
            <a:r>
              <a:rPr lang="ru-RU" sz="1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RADIATION!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2974383" y="6528835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0" y="2302945"/>
            <a:ext cx="1808517" cy="3793475"/>
          </a:xfrm>
          <a:prstGeom prst="rect">
            <a:avLst/>
          </a:prstGeom>
        </p:spPr>
      </p:pic>
      <p:sp>
        <p:nvSpPr>
          <p:cNvPr id="16" name="CustomShape 4"/>
          <p:cNvSpPr/>
          <p:nvPr/>
        </p:nvSpPr>
        <p:spPr>
          <a:xfrm>
            <a:off x="323640" y="1596914"/>
            <a:ext cx="3057120" cy="5717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</a:t>
            </a:r>
            <a:r>
              <a:rPr lang="ru-RU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Galaxy</a:t>
            </a:r>
            <a:r>
              <a:rPr lang="ru-RU" sz="3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</a:t>
            </a:r>
            <a:endParaRPr lang="ru-RU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3108240" y="142200"/>
            <a:ext cx="600876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Back Cover Cases Premium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683640" y="5081400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Samsung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Galaxy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Рисунок 1"/>
          <p:cNvPicPr/>
          <p:nvPr/>
        </p:nvPicPr>
        <p:blipFill>
          <a:blip r:embed="rId4"/>
          <a:stretch/>
        </p:blipFill>
        <p:spPr>
          <a:xfrm>
            <a:off x="698400" y="1771200"/>
            <a:ext cx="4254840" cy="31442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2"/>
          <p:cNvPicPr/>
          <p:nvPr/>
        </p:nvPicPr>
        <p:blipFill>
          <a:blip r:embed="rId5"/>
          <a:stretch/>
        </p:blipFill>
        <p:spPr>
          <a:xfrm>
            <a:off x="6028920" y="1693080"/>
            <a:ext cx="2059560" cy="3709080"/>
          </a:xfrm>
          <a:prstGeom prst="rect">
            <a:avLst/>
          </a:prstGeom>
          <a:ln>
            <a:noFill/>
          </a:ln>
        </p:spPr>
      </p:pic>
      <p:sp>
        <p:nvSpPr>
          <p:cNvPr id="91" name="CustomShape 5"/>
          <p:cNvSpPr/>
          <p:nvPr/>
        </p:nvSpPr>
        <p:spPr>
          <a:xfrm>
            <a:off x="5134680" y="1119600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iPhone X/10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Рисунок 5"/>
          <p:cNvPicPr/>
          <p:nvPr/>
        </p:nvPicPr>
        <p:blipFill>
          <a:blip r:embed="rId6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2974383" y="6528835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4689360" y="142200"/>
            <a:ext cx="284652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Tablet Cases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Рисунок 4"/>
          <p:cNvPicPr/>
          <p:nvPr/>
        </p:nvPicPr>
        <p:blipFill>
          <a:blip r:embed="rId4"/>
          <a:stretch/>
        </p:blipFill>
        <p:spPr>
          <a:xfrm>
            <a:off x="274680" y="2010240"/>
            <a:ext cx="2566440" cy="3386880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1047240" y="5633640"/>
            <a:ext cx="37735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iPad PRO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Рисунок 10"/>
          <p:cNvPicPr/>
          <p:nvPr/>
        </p:nvPicPr>
        <p:blipFill>
          <a:blip r:embed="rId5"/>
          <a:stretch/>
        </p:blipFill>
        <p:spPr>
          <a:xfrm>
            <a:off x="4356720" y="3704040"/>
            <a:ext cx="4448880" cy="24418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5"/>
          <p:cNvPicPr/>
          <p:nvPr/>
        </p:nvPicPr>
        <p:blipFill>
          <a:blip r:embed="rId6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Рисунок 9"/>
          <p:cNvPicPr/>
          <p:nvPr/>
        </p:nvPicPr>
        <p:blipFill>
          <a:blip r:embed="rId7"/>
          <a:stretch/>
        </p:blipFill>
        <p:spPr>
          <a:xfrm>
            <a:off x="2988720" y="1341360"/>
            <a:ext cx="3376440" cy="2682720"/>
          </a:xfrm>
          <a:prstGeom prst="rect">
            <a:avLst/>
          </a:prstGeom>
          <a:ln>
            <a:noFill/>
          </a:ln>
        </p:spPr>
      </p:pic>
      <p:sp>
        <p:nvSpPr>
          <p:cNvPr id="12" name="CustomShape 6"/>
          <p:cNvSpPr/>
          <p:nvPr/>
        </p:nvSpPr>
        <p:spPr>
          <a:xfrm>
            <a:off x="2974383" y="6519408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4858560" y="142200"/>
            <a:ext cx="250812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Leather - 1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Рисунок 1"/>
          <p:cNvPicPr/>
          <p:nvPr/>
        </p:nvPicPr>
        <p:blipFill>
          <a:blip r:embed="rId4"/>
          <a:stretch/>
        </p:blipFill>
        <p:spPr>
          <a:xfrm>
            <a:off x="577440" y="1687320"/>
            <a:ext cx="7788600" cy="36507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5"/>
          <p:cNvPicPr/>
          <p:nvPr/>
        </p:nvPicPr>
        <p:blipFill>
          <a:blip r:embed="rId5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2974383" y="6519408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"/>
          <p:cNvPicPr/>
          <p:nvPr/>
        </p:nvPicPr>
        <p:blipFill>
          <a:blip r:embed="rId3"/>
          <a:stretch/>
        </p:blipFill>
        <p:spPr>
          <a:xfrm>
            <a:off x="313560" y="108402"/>
            <a:ext cx="2342160" cy="89244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3048120" y="0"/>
            <a:ext cx="6095520" cy="1041480"/>
          </a:xfrm>
          <a:prstGeom prst="rect">
            <a:avLst/>
          </a:prstGeom>
          <a:solidFill>
            <a:srgbClr val="3D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4858560" y="142200"/>
            <a:ext cx="2508120" cy="73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Leather - 2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98400" y="1605600"/>
            <a:ext cx="377352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5"/>
          <p:cNvPicPr/>
          <p:nvPr/>
        </p:nvPicPr>
        <p:blipFill>
          <a:blip r:embed="rId4"/>
          <a:stretch/>
        </p:blipFill>
        <p:spPr>
          <a:xfrm>
            <a:off x="4471920" y="5315040"/>
            <a:ext cx="4436280" cy="156276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4838040" y="6218640"/>
            <a:ext cx="2410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APRON-C REFLECTS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UP TO 98% of RADIATION!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2974383" y="6519408"/>
            <a:ext cx="1503350" cy="319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400" strike="noStrike" spc="-1" dirty="0" smtClean="0">
                <a:solidFill>
                  <a:srgbClr val="FF3F2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in some models</a:t>
            </a:r>
            <a:endParaRPr lang="ru-RU" sz="1800" strike="noStrike" spc="-1" dirty="0">
              <a:solidFill>
                <a:srgbClr val="FF3F2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20" y="1665040"/>
            <a:ext cx="3432048" cy="345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1817</TotalTime>
  <Words>252</Words>
  <Application>Microsoft Macintosh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Calibri Light</vt:lpstr>
      <vt:lpstr>DejaVu Sans</vt:lpstr>
      <vt:lpstr>Segoe WP Semibold</vt:lpstr>
      <vt:lpstr>Symbol</vt:lpstr>
      <vt:lpstr>Times New Roman</vt:lpstr>
      <vt:lpstr>Wingdings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</dc:creator>
  <dc:description/>
  <cp:lastModifiedBy>Yulia Mironov</cp:lastModifiedBy>
  <cp:revision>53</cp:revision>
  <dcterms:created xsi:type="dcterms:W3CDTF">2018-02-11T20:17:56Z</dcterms:created>
  <dcterms:modified xsi:type="dcterms:W3CDTF">2018-02-14T23:03:18Z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